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5672582" y="3630136"/>
            <a:ext cx="3105524" cy="2602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5833"/>
              </a:lnSpc>
            </a:pPr>
            <a:r>
              <a:rPr lang="en-US" altLang="zh-CN" sz="1800" spc="340" dirty="0">
                <a:solidFill>
                  <a:srgbClr val="E0D3A1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800" spc="94" dirty="0">
                <a:solidFill>
                  <a:srgbClr val="E0D3A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4" dirty="0">
                <a:solidFill>
                  <a:srgbClr val="E0D3A1"/>
                </a:solidFill>
                <a:latin typeface="Times New Roman"/>
                <a:ea typeface="Times New Roman"/>
              </a:rPr>
              <a:t>nurtach</a:t>
            </a:r>
            <a:r>
              <a:rPr lang="en-US" altLang="zh-CN" sz="1800" spc="100" dirty="0">
                <a:solidFill>
                  <a:srgbClr val="E0D3A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E0D3A1"/>
                </a:solidFill>
                <a:latin typeface="Times New Roman"/>
                <a:ea typeface="Times New Roman"/>
              </a:rPr>
              <a:t>sztuki</a:t>
            </a:r>
            <a:r>
              <a:rPr lang="en-US" altLang="zh-CN" sz="1800" spc="94" dirty="0">
                <a:solidFill>
                  <a:srgbClr val="E0D3A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89" dirty="0">
                <a:solidFill>
                  <a:srgbClr val="E0D3A1"/>
                </a:solidFill>
                <a:latin typeface="Times New Roman"/>
                <a:ea typeface="Times New Roman"/>
              </a:rPr>
              <a:t>u</a:t>
            </a:r>
            <a:r>
              <a:rPr lang="en-US" altLang="zh-CN" sz="1800" spc="164" dirty="0">
                <a:solidFill>
                  <a:srgbClr val="E0D3A1"/>
                </a:solidFill>
                <a:latin typeface="Times New Roman"/>
                <a:ea typeface="Times New Roman"/>
              </a:rPr>
              <a:t>żytkowej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44"/>
              </a:lnSpc>
            </a:pPr>
            <a:endParaRPr lang="en-US" dirty="0" smtClean="0"/>
          </a:p>
          <a:p>
            <a:pPr marL="0" indent="13715">
              <a:lnSpc>
                <a:spcPct val="125833"/>
              </a:lnSpc>
            </a:pPr>
            <a:r>
              <a:rPr lang="en-US" altLang="zh-CN" sz="2800" spc="234" dirty="0">
                <a:solidFill>
                  <a:srgbClr val="FEFEFE"/>
                </a:solidFill>
                <a:latin typeface="Times New Roman"/>
                <a:ea typeface="Times New Roman"/>
              </a:rPr>
              <a:t>Jan</a:t>
            </a:r>
            <a:r>
              <a:rPr lang="en-US" altLang="zh-CN" sz="2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270" dirty="0">
                <a:solidFill>
                  <a:srgbClr val="FEFEFE"/>
                </a:solidFill>
                <a:latin typeface="Times New Roman"/>
                <a:ea typeface="Times New Roman"/>
              </a:rPr>
              <a:t>Lewandowski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9"/>
          <p:cNvSpPr txBox="1"/>
          <p:nvPr/>
        </p:nvSpPr>
        <p:spPr>
          <a:xfrm>
            <a:off x="5528436" y="5654287"/>
            <a:ext cx="2148061" cy="3451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5833"/>
              </a:lnSpc>
            </a:pP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Tejo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0" dirty="0">
                <a:solidFill>
                  <a:srgbClr val="FEFEFE"/>
                </a:solidFill>
                <a:latin typeface="Times New Roman"/>
                <a:ea typeface="Times New Roman"/>
              </a:rPr>
              <a:t>Remy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Szafka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1"/>
          <p:cNvSpPr txBox="1"/>
          <p:nvPr/>
        </p:nvSpPr>
        <p:spPr>
          <a:xfrm>
            <a:off x="5240401" y="5149846"/>
            <a:ext cx="2507417" cy="3451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5833"/>
              </a:lnSpc>
            </a:pPr>
            <a:r>
              <a:rPr lang="en-US" altLang="zh-CN" sz="1800" b="1" spc="129" dirty="0">
                <a:solidFill>
                  <a:srgbClr val="FEFEFE"/>
                </a:solidFill>
                <a:latin typeface="Times New Roman"/>
                <a:ea typeface="Times New Roman"/>
              </a:rPr>
              <a:t>Alvae</a:t>
            </a:r>
            <a:r>
              <a:rPr lang="en-US" altLang="zh-CN" sz="1800" b="1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20" dirty="0">
                <a:solidFill>
                  <a:srgbClr val="FEFEFE"/>
                </a:solidFill>
                <a:latin typeface="Times New Roman"/>
                <a:ea typeface="Times New Roman"/>
              </a:rPr>
              <a:t>Aalto,</a:t>
            </a:r>
            <a:r>
              <a:rPr lang="en-US" altLang="zh-CN" sz="1800" b="1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60" dirty="0">
                <a:solidFill>
                  <a:srgbClr val="FEFEFE"/>
                </a:solidFill>
                <a:latin typeface="Times New Roman"/>
                <a:ea typeface="Times New Roman"/>
              </a:rPr>
              <a:t>Wazony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3"/>
          <p:cNvSpPr txBox="1"/>
          <p:nvPr/>
        </p:nvSpPr>
        <p:spPr>
          <a:xfrm>
            <a:off x="548640" y="2013105"/>
            <a:ext cx="7460084" cy="1833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609723">
              <a:lnSpc>
                <a:spcPct val="125833"/>
              </a:lnSpc>
            </a:pPr>
            <a:r>
              <a:rPr lang="en-US" altLang="zh-CN" sz="2400" spc="175" dirty="0">
                <a:solidFill>
                  <a:srgbClr val="FEFEFE"/>
                </a:solidFill>
                <a:latin typeface="Times New Roman"/>
                <a:ea typeface="Times New Roman"/>
              </a:rPr>
              <a:t>Jan</a:t>
            </a:r>
            <a:r>
              <a:rPr lang="en-US" altLang="zh-CN" sz="2400" spc="1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04" dirty="0">
                <a:solidFill>
                  <a:srgbClr val="FEFEFE"/>
                </a:solidFill>
                <a:latin typeface="Times New Roman"/>
                <a:ea typeface="Times New Roman"/>
              </a:rPr>
              <a:t>Lewandowski</a:t>
            </a:r>
            <a:r>
              <a:rPr lang="en-US" altLang="zh-CN" sz="2400" spc="1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220" dirty="0">
                <a:solidFill>
                  <a:srgbClr val="FEFEFE"/>
                </a:solidFill>
                <a:latin typeface="Times New Roman"/>
                <a:ea typeface="Times New Roman"/>
              </a:rPr>
              <a:t>–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4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00" spc="-259" dirty="0">
                <a:solidFill>
                  <a:srgbClr val="FEFEFE"/>
                </a:solidFill>
                <a:latin typeface="Arial"/>
                <a:ea typeface="Arial"/>
              </a:rPr>
              <a:t>uczeń</a:t>
            </a:r>
            <a:r>
              <a:rPr lang="en-US" altLang="zh-CN" sz="2600" spc="-13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225" dirty="0" err="1">
                <a:solidFill>
                  <a:srgbClr val="FEFEFE"/>
                </a:solidFill>
                <a:latin typeface="Arial"/>
                <a:ea typeface="Arial"/>
              </a:rPr>
              <a:t>klasy</a:t>
            </a:r>
            <a:r>
              <a:rPr lang="en-US" altLang="zh-CN" sz="2600" spc="-13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pl-PL" altLang="zh-CN" sz="2600" spc="-275" smtClean="0">
                <a:solidFill>
                  <a:srgbClr val="FEFEFE"/>
                </a:solidFill>
                <a:latin typeface="Arial"/>
              </a:rPr>
              <a:t>I </a:t>
            </a:r>
            <a:r>
              <a:rPr lang="en-US" altLang="zh-CN" sz="2600" spc="-245" smtClean="0">
                <a:solidFill>
                  <a:srgbClr val="FEFEFE"/>
                </a:solidFill>
                <a:latin typeface="Arial"/>
                <a:ea typeface="Arial"/>
              </a:rPr>
              <a:t>Toruńskiego</a:t>
            </a:r>
            <a:r>
              <a:rPr lang="en-US" altLang="zh-CN" sz="2600" spc="-139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265" dirty="0">
                <a:solidFill>
                  <a:srgbClr val="FEFEFE"/>
                </a:solidFill>
                <a:latin typeface="Arial"/>
                <a:ea typeface="Arial"/>
              </a:rPr>
              <a:t>Technikum</a:t>
            </a:r>
            <a:r>
              <a:rPr lang="en-US" altLang="zh-CN" sz="2600" spc="-13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245" dirty="0">
                <a:solidFill>
                  <a:srgbClr val="FEFEFE"/>
                </a:solidFill>
                <a:latin typeface="Arial"/>
                <a:ea typeface="Arial"/>
              </a:rPr>
              <a:t>Informatycznego</a:t>
            </a:r>
            <a:r>
              <a:rPr lang="en-US" altLang="zh-CN" sz="2600" spc="-110" dirty="0">
                <a:solidFill>
                  <a:srgbClr val="FEFEFE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2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00" spc="-229" dirty="0">
                <a:solidFill>
                  <a:srgbClr val="FEFEFE"/>
                </a:solidFill>
                <a:latin typeface="Arial"/>
                <a:ea typeface="Arial"/>
              </a:rPr>
              <a:t>Woli</a:t>
            </a:r>
            <a:r>
              <a:rPr lang="en-US" altLang="zh-CN" sz="2600" spc="-12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220" dirty="0">
                <a:solidFill>
                  <a:srgbClr val="FEFEFE"/>
                </a:solidFill>
                <a:latin typeface="Arial"/>
                <a:ea typeface="Arial"/>
              </a:rPr>
              <a:t>koty</a:t>
            </a:r>
            <a:r>
              <a:rPr lang="en-US" altLang="zh-CN" sz="2600" spc="-12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204" dirty="0">
                <a:solidFill>
                  <a:srgbClr val="FEFEFE"/>
                </a:solidFill>
                <a:latin typeface="Arial"/>
                <a:ea typeface="Arial"/>
              </a:rPr>
              <a:t>niż</a:t>
            </a:r>
            <a:r>
              <a:rPr lang="en-US" altLang="zh-CN" sz="2600" spc="-13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220" dirty="0">
                <a:solidFill>
                  <a:srgbClr val="FEFEFE"/>
                </a:solidFill>
                <a:latin typeface="Arial"/>
                <a:ea typeface="Arial"/>
              </a:rPr>
              <a:t>psy,</a:t>
            </a:r>
            <a:r>
              <a:rPr lang="en-US" altLang="zh-CN" sz="2600" spc="-12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250" dirty="0">
                <a:solidFill>
                  <a:srgbClr val="FEFEFE"/>
                </a:solidFill>
                <a:latin typeface="Arial"/>
                <a:ea typeface="Arial"/>
              </a:rPr>
              <a:t>karkówkę</a:t>
            </a:r>
            <a:r>
              <a:rPr lang="en-US" altLang="zh-CN" sz="2600" spc="-13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204" dirty="0">
                <a:solidFill>
                  <a:srgbClr val="FEFEFE"/>
                </a:solidFill>
                <a:latin typeface="Arial"/>
                <a:ea typeface="Arial"/>
              </a:rPr>
              <a:t>niż</a:t>
            </a:r>
            <a:r>
              <a:rPr lang="en-US" altLang="zh-CN" sz="2600" spc="-12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239" dirty="0">
                <a:solidFill>
                  <a:srgbClr val="FEFEFE"/>
                </a:solidFill>
                <a:latin typeface="Arial"/>
                <a:ea typeface="Arial"/>
              </a:rPr>
              <a:t>czekoladę</a:t>
            </a:r>
            <a:r>
              <a:rPr lang="en-US" altLang="zh-CN" sz="2600" spc="-13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100" dirty="0">
                <a:solidFill>
                  <a:srgbClr val="FEFEFE"/>
                </a:solidFill>
                <a:latin typeface="Arial"/>
                <a:ea typeface="Arial"/>
              </a:rPr>
              <a:t>i</a:t>
            </a:r>
            <a:r>
              <a:rPr lang="en-US" altLang="zh-CN" sz="2600" spc="-12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215" dirty="0">
                <a:solidFill>
                  <a:srgbClr val="FEFEFE"/>
                </a:solidFill>
                <a:latin typeface="Arial"/>
                <a:ea typeface="Arial"/>
              </a:rPr>
              <a:t>siedzieć</a:t>
            </a:r>
            <a:r>
              <a:rPr lang="en-US" altLang="zh-CN" sz="2600" spc="-13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204" dirty="0">
                <a:solidFill>
                  <a:srgbClr val="FEFEFE"/>
                </a:solidFill>
                <a:latin typeface="Arial"/>
                <a:ea typeface="Arial"/>
              </a:rPr>
              <a:t>niż</a:t>
            </a:r>
            <a:r>
              <a:rPr lang="en-US" altLang="zh-CN" sz="2600" spc="-13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220" dirty="0">
                <a:solidFill>
                  <a:srgbClr val="FEFEFE"/>
                </a:solidFill>
                <a:latin typeface="Arial"/>
                <a:ea typeface="Arial"/>
              </a:rPr>
              <a:t>stać</a:t>
            </a:r>
            <a:r>
              <a:rPr lang="en-US" altLang="zh-CN" sz="2600" spc="-475" dirty="0">
                <a:solidFill>
                  <a:srgbClr val="FEFEFE"/>
                </a:solidFill>
                <a:latin typeface="Arial"/>
                <a:ea typeface="Arial"/>
              </a:rPr>
              <a:t>…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48640" y="3846681"/>
            <a:ext cx="8173639" cy="3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spc="-204" dirty="0">
                <a:solidFill>
                  <a:srgbClr val="FEFEFE"/>
                </a:solidFill>
                <a:latin typeface="Arial"/>
                <a:ea typeface="Arial"/>
              </a:rPr>
              <a:t>Dlatego</a:t>
            </a:r>
            <a:r>
              <a:rPr lang="en-US" altLang="zh-CN" sz="2600" spc="-110" dirty="0">
                <a:solidFill>
                  <a:srgbClr val="FEFEFE"/>
                </a:solidFill>
                <a:latin typeface="Arial"/>
                <a:cs typeface="Arial"/>
              </a:rPr>
              <a:t>   </a:t>
            </a:r>
            <a:r>
              <a:rPr lang="en-US" altLang="zh-CN" sz="2600" spc="-194" dirty="0">
                <a:solidFill>
                  <a:srgbClr val="FEFEFE"/>
                </a:solidFill>
                <a:latin typeface="Arial"/>
                <a:ea typeface="Arial"/>
              </a:rPr>
              <a:t>jeszcze</a:t>
            </a:r>
            <a:r>
              <a:rPr lang="en-US" altLang="zh-CN" sz="2600" spc="-114" dirty="0">
                <a:solidFill>
                  <a:srgbClr val="FEFEFE"/>
                </a:solidFill>
                <a:latin typeface="Arial"/>
                <a:cs typeface="Arial"/>
              </a:rPr>
              <a:t>   </a:t>
            </a:r>
            <a:r>
              <a:rPr lang="en-US" altLang="zh-CN" sz="2600" spc="-194" dirty="0">
                <a:solidFill>
                  <a:srgbClr val="FEFEFE"/>
                </a:solidFill>
                <a:latin typeface="Arial"/>
                <a:ea typeface="Arial"/>
              </a:rPr>
              <a:t>kiedyś</a:t>
            </a:r>
            <a:r>
              <a:rPr lang="en-US" altLang="zh-CN" sz="2600" spc="-114" dirty="0">
                <a:solidFill>
                  <a:srgbClr val="FEFEFE"/>
                </a:solidFill>
                <a:latin typeface="Arial"/>
                <a:cs typeface="Arial"/>
              </a:rPr>
              <a:t>   </a:t>
            </a:r>
            <a:r>
              <a:rPr lang="en-US" altLang="zh-CN" sz="2600" spc="-204" dirty="0">
                <a:solidFill>
                  <a:srgbClr val="FEFEFE"/>
                </a:solidFill>
                <a:latin typeface="Arial"/>
                <a:ea typeface="Arial"/>
              </a:rPr>
              <a:t>powstanie</a:t>
            </a:r>
            <a:r>
              <a:rPr lang="en-US" altLang="zh-CN" sz="2600" spc="-114" dirty="0">
                <a:solidFill>
                  <a:srgbClr val="FEFEFE"/>
                </a:solidFill>
                <a:latin typeface="Arial"/>
                <a:cs typeface="Arial"/>
              </a:rPr>
              <a:t>   </a:t>
            </a:r>
            <a:r>
              <a:rPr lang="en-US" altLang="zh-CN" sz="2600" spc="-179" dirty="0">
                <a:solidFill>
                  <a:srgbClr val="FEFEFE"/>
                </a:solidFill>
                <a:latin typeface="Arial"/>
                <a:ea typeface="Arial"/>
              </a:rPr>
              <a:t>galeria</a:t>
            </a:r>
            <a:r>
              <a:rPr lang="en-US" altLang="zh-CN" sz="2600" spc="-110" dirty="0">
                <a:solidFill>
                  <a:srgbClr val="FEFEFE"/>
                </a:solidFill>
                <a:latin typeface="Arial"/>
                <a:cs typeface="Arial"/>
              </a:rPr>
              <a:t>   </a:t>
            </a:r>
            <a:r>
              <a:rPr lang="en-US" altLang="zh-CN" sz="2600" spc="-164" dirty="0">
                <a:solidFill>
                  <a:srgbClr val="FEFEFE"/>
                </a:solidFill>
                <a:latin typeface="Arial"/>
                <a:ea typeface="Arial"/>
              </a:rPr>
              <a:t>sztuki,</a:t>
            </a:r>
            <a:r>
              <a:rPr lang="en-US" altLang="zh-CN" sz="2600" spc="-114" dirty="0">
                <a:solidFill>
                  <a:srgbClr val="FEFEFE"/>
                </a:solidFill>
                <a:latin typeface="Arial"/>
                <a:cs typeface="Arial"/>
              </a:rPr>
              <a:t>   </a:t>
            </a:r>
            <a:r>
              <a:rPr lang="en-US" altLang="zh-CN" sz="2600" spc="-295" dirty="0">
                <a:solidFill>
                  <a:srgbClr val="FEFEFE"/>
                </a:solidFill>
                <a:latin typeface="Arial"/>
                <a:ea typeface="Arial"/>
              </a:rPr>
              <a:t>w</a:t>
            </a:r>
            <a:r>
              <a:rPr lang="en-US" altLang="zh-CN" sz="2600" spc="-119" dirty="0">
                <a:solidFill>
                  <a:srgbClr val="FEFEFE"/>
                </a:solidFill>
                <a:latin typeface="Arial"/>
                <a:cs typeface="Arial"/>
              </a:rPr>
              <a:t>   </a:t>
            </a:r>
            <a:r>
              <a:rPr lang="en-US" altLang="zh-CN" sz="2600" spc="-169" dirty="0">
                <a:solidFill>
                  <a:srgbClr val="FEFEFE"/>
                </a:solidFill>
                <a:latin typeface="Arial"/>
                <a:ea typeface="Arial"/>
              </a:rPr>
              <a:t>której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48640" y="4242922"/>
            <a:ext cx="8150037" cy="126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spc="-234" dirty="0">
                <a:solidFill>
                  <a:srgbClr val="FEFEFE"/>
                </a:solidFill>
                <a:latin typeface="Arial"/>
                <a:ea typeface="Arial"/>
              </a:rPr>
              <a:t>bohaterami</a:t>
            </a:r>
            <a:r>
              <a:rPr lang="en-US" altLang="zh-CN" sz="2600" spc="-12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259" dirty="0">
                <a:solidFill>
                  <a:srgbClr val="FEFEFE"/>
                </a:solidFill>
                <a:latin typeface="Arial"/>
                <a:ea typeface="Arial"/>
              </a:rPr>
              <a:t>będą</a:t>
            </a:r>
            <a:r>
              <a:rPr lang="en-US" altLang="zh-CN" sz="2600" spc="-12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234" dirty="0">
                <a:solidFill>
                  <a:srgbClr val="FEFEFE"/>
                </a:solidFill>
                <a:latin typeface="Arial"/>
                <a:ea typeface="Arial"/>
              </a:rPr>
              <a:t>zwykłe</a:t>
            </a:r>
            <a:r>
              <a:rPr lang="en-US" altLang="zh-CN" sz="2600" spc="-12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209" dirty="0">
                <a:solidFill>
                  <a:srgbClr val="FEFEFE"/>
                </a:solidFill>
                <a:latin typeface="Arial"/>
                <a:ea typeface="Arial"/>
              </a:rPr>
              <a:t>krzesła</a:t>
            </a:r>
            <a:r>
              <a:rPr lang="en-US" altLang="zh-CN" sz="2600" spc="-12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110" dirty="0">
                <a:solidFill>
                  <a:srgbClr val="FEFEFE"/>
                </a:solidFill>
                <a:latin typeface="Arial"/>
                <a:ea typeface="Arial"/>
              </a:rPr>
              <a:t>i</a:t>
            </a:r>
            <a:r>
              <a:rPr lang="en-US" altLang="zh-CN" sz="2600" spc="-13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189" dirty="0">
                <a:solidFill>
                  <a:srgbClr val="FEFEFE"/>
                </a:solidFill>
                <a:latin typeface="Arial"/>
                <a:ea typeface="Arial"/>
              </a:rPr>
              <a:t>fotele</a:t>
            </a:r>
            <a:r>
              <a:rPr lang="en-US" altLang="zh-CN" sz="2600" spc="-139" dirty="0">
                <a:solidFill>
                  <a:srgbClr val="FEFEFE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0" hangingPunct="0">
              <a:lnSpc>
                <a:spcPct val="100000"/>
              </a:lnSpc>
            </a:pPr>
            <a:r>
              <a:rPr lang="en-US" altLang="zh-CN" sz="2600" spc="-340" dirty="0">
                <a:solidFill>
                  <a:srgbClr val="FEFEFE"/>
                </a:solidFill>
                <a:latin typeface="Arial"/>
                <a:ea typeface="Arial"/>
              </a:rPr>
              <a:t>W</a:t>
            </a:r>
            <a:r>
              <a:rPr lang="en-US" altLang="zh-CN" sz="2600" spc="-100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n-US" altLang="zh-CN" sz="2600" spc="-204" dirty="0">
                <a:solidFill>
                  <a:srgbClr val="FEFEFE"/>
                </a:solidFill>
                <a:latin typeface="Arial"/>
                <a:ea typeface="Arial"/>
              </a:rPr>
              <a:t>wolnym</a:t>
            </a:r>
            <a:r>
              <a:rPr lang="en-US" altLang="zh-CN" sz="2600" spc="-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170" dirty="0">
                <a:solidFill>
                  <a:srgbClr val="FEFEFE"/>
                </a:solidFill>
                <a:latin typeface="Arial"/>
                <a:ea typeface="Arial"/>
              </a:rPr>
              <a:t>czasie</a:t>
            </a:r>
            <a:r>
              <a:rPr lang="en-US" altLang="zh-CN" sz="2600" spc="-100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n-US" altLang="zh-CN" sz="2600" spc="-195" dirty="0">
                <a:solidFill>
                  <a:srgbClr val="FEFEFE"/>
                </a:solidFill>
                <a:latin typeface="Arial"/>
                <a:ea typeface="Arial"/>
              </a:rPr>
              <a:t>Jan</a:t>
            </a:r>
            <a:r>
              <a:rPr lang="en-US" altLang="zh-CN" sz="2600" spc="-10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175" dirty="0">
                <a:solidFill>
                  <a:srgbClr val="FEFEFE"/>
                </a:solidFill>
                <a:latin typeface="Arial"/>
                <a:ea typeface="Arial"/>
              </a:rPr>
              <a:t>gra</a:t>
            </a:r>
            <a:r>
              <a:rPr lang="en-US" altLang="zh-CN" sz="2600" spc="-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265" dirty="0">
                <a:solidFill>
                  <a:srgbClr val="FEFEFE"/>
                </a:solidFill>
                <a:latin typeface="Arial"/>
                <a:ea typeface="Arial"/>
              </a:rPr>
              <a:t>w</a:t>
            </a:r>
            <a:r>
              <a:rPr lang="en-US" altLang="zh-CN" sz="2600" spc="-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169" dirty="0">
                <a:solidFill>
                  <a:srgbClr val="FEFEFE"/>
                </a:solidFill>
                <a:latin typeface="Arial"/>
                <a:ea typeface="Arial"/>
              </a:rPr>
              <a:t>gry</a:t>
            </a:r>
            <a:r>
              <a:rPr lang="en-US" altLang="zh-CN" sz="2600" spc="-100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n-US" altLang="zh-CN" sz="2600" spc="-195" dirty="0">
                <a:solidFill>
                  <a:srgbClr val="FEFEFE"/>
                </a:solidFill>
                <a:latin typeface="Arial"/>
                <a:ea typeface="Arial"/>
              </a:rPr>
              <a:t>komputerowe</a:t>
            </a:r>
            <a:r>
              <a:rPr lang="en-US" altLang="zh-CN" sz="2600" spc="-100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n-US" altLang="zh-CN" sz="2600" spc="-184" dirty="0">
                <a:solidFill>
                  <a:srgbClr val="FEFEFE"/>
                </a:solidFill>
                <a:latin typeface="Arial"/>
                <a:ea typeface="Arial"/>
              </a:rPr>
              <a:t>oraz</a:t>
            </a:r>
            <a:r>
              <a:rPr lang="en-US" altLang="zh-CN" sz="2600" spc="-11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175" dirty="0">
                <a:solidFill>
                  <a:srgbClr val="FEFEFE"/>
                </a:solidFill>
                <a:latin typeface="Arial"/>
                <a:ea typeface="Arial"/>
              </a:rPr>
              <a:t>przegląda</a:t>
            </a:r>
            <a:r>
              <a:rPr lang="en-US" altLang="zh-CN" sz="26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214" dirty="0">
                <a:solidFill>
                  <a:srgbClr val="FEFEFE"/>
                </a:solidFill>
                <a:latin typeface="Arial"/>
                <a:ea typeface="Arial"/>
              </a:rPr>
              <a:t>strony</a:t>
            </a:r>
            <a:r>
              <a:rPr lang="en-US" altLang="zh-CN" sz="2600" spc="-12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225" dirty="0">
                <a:solidFill>
                  <a:srgbClr val="FEFEFE"/>
                </a:solidFill>
                <a:latin typeface="Arial"/>
                <a:ea typeface="Arial"/>
              </a:rPr>
              <a:t>z</a:t>
            </a:r>
            <a:r>
              <a:rPr lang="en-US" altLang="zh-CN" sz="2600" spc="-12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234" dirty="0">
                <a:solidFill>
                  <a:srgbClr val="FEFEFE"/>
                </a:solidFill>
                <a:latin typeface="Arial"/>
                <a:ea typeface="Arial"/>
              </a:rPr>
              <a:t>przedmiotami</a:t>
            </a:r>
            <a:r>
              <a:rPr lang="en-US" altLang="zh-CN" sz="2600" spc="-12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229" dirty="0">
                <a:solidFill>
                  <a:srgbClr val="FEFEFE"/>
                </a:solidFill>
                <a:latin typeface="Arial"/>
                <a:ea typeface="Arial"/>
              </a:rPr>
              <a:t>ładnymi</a:t>
            </a:r>
            <a:r>
              <a:rPr lang="en-US" altLang="zh-CN" sz="2600" spc="-12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110" dirty="0">
                <a:solidFill>
                  <a:srgbClr val="FEFEFE"/>
                </a:solidFill>
                <a:latin typeface="Arial"/>
                <a:ea typeface="Arial"/>
              </a:rPr>
              <a:t>i</a:t>
            </a:r>
            <a:r>
              <a:rPr lang="en-US" altLang="zh-CN" sz="2600" spc="-12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234" dirty="0">
                <a:solidFill>
                  <a:srgbClr val="FEFEFE"/>
                </a:solidFill>
                <a:latin typeface="Arial"/>
                <a:ea typeface="Arial"/>
              </a:rPr>
              <a:t>użytecznymi</a:t>
            </a:r>
            <a:r>
              <a:rPr lang="en-US" altLang="zh-CN" sz="2600" spc="-129" dirty="0">
                <a:solidFill>
                  <a:srgbClr val="FEFEFE"/>
                </a:solidFill>
                <a:latin typeface="Arial"/>
                <a:ea typeface="Arial"/>
              </a:rPr>
              <a:t>.</a:t>
            </a:r>
            <a:r>
              <a:rPr lang="en-US" altLang="zh-CN" sz="2600" spc="-12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284" dirty="0">
                <a:solidFill>
                  <a:srgbClr val="FEFEFE"/>
                </a:solidFill>
                <a:latin typeface="Arial"/>
                <a:ea typeface="Arial"/>
              </a:rPr>
              <a:t>Wówczas</a:t>
            </a:r>
            <a:r>
              <a:rPr lang="en-US" altLang="zh-CN" sz="2600" spc="-12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214" dirty="0">
                <a:solidFill>
                  <a:srgbClr val="FEFEFE"/>
                </a:solidFill>
                <a:latin typeface="Arial"/>
                <a:ea typeface="Arial"/>
              </a:rPr>
              <a:t>też</a:t>
            </a:r>
            <a:r>
              <a:rPr lang="en-US" altLang="zh-CN" sz="2600" spc="-13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600" spc="-200" dirty="0">
                <a:solidFill>
                  <a:srgbClr val="FEFEFE"/>
                </a:solidFill>
                <a:latin typeface="Arial"/>
                <a:ea typeface="Arial"/>
              </a:rPr>
              <a:t>siedzi</a:t>
            </a:r>
            <a:r>
              <a:rPr lang="en-US" altLang="zh-CN" sz="2600" spc="-129" dirty="0">
                <a:solidFill>
                  <a:srgbClr val="FEFEFE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6153022" y="5236686"/>
            <a:ext cx="2034447" cy="3451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5833"/>
              </a:lnSpc>
            </a:pPr>
            <a:r>
              <a:rPr lang="en-US" altLang="zh-CN" sz="1800" spc="145" dirty="0">
                <a:solidFill>
                  <a:srgbClr val="FEFEFE"/>
                </a:solidFill>
                <a:latin typeface="Times New Roman"/>
                <a:ea typeface="Times New Roman"/>
              </a:rPr>
              <a:t>Josef</a:t>
            </a:r>
            <a:r>
              <a:rPr lang="en-US" altLang="zh-CN" sz="1800" spc="9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FEFEFE"/>
                </a:solidFill>
                <a:latin typeface="Times New Roman"/>
                <a:ea typeface="Times New Roman"/>
              </a:rPr>
              <a:t>Frank,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0" dirty="0">
                <a:solidFill>
                  <a:srgbClr val="FEFEFE"/>
                </a:solidFill>
                <a:latin typeface="Times New Roman"/>
                <a:ea typeface="Times New Roman"/>
              </a:rPr>
              <a:t>Sofa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4775327" y="5870085"/>
            <a:ext cx="3306171" cy="3451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5833"/>
              </a:lnSpc>
            </a:pPr>
            <a:r>
              <a:rPr lang="en-US" altLang="zh-CN" sz="1800" spc="160" dirty="0">
                <a:solidFill>
                  <a:srgbClr val="FEFEFE"/>
                </a:solidFill>
                <a:latin typeface="Times New Roman"/>
                <a:ea typeface="Times New Roman"/>
              </a:rPr>
              <a:t>Ettore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0" dirty="0">
                <a:solidFill>
                  <a:srgbClr val="FEFEFE"/>
                </a:solidFill>
                <a:latin typeface="Times New Roman"/>
                <a:ea typeface="Times New Roman"/>
              </a:rPr>
              <a:t>Sottsass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0" dirty="0">
                <a:solidFill>
                  <a:srgbClr val="FEFEFE"/>
                </a:solidFill>
                <a:latin typeface="Times New Roman"/>
                <a:ea typeface="Times New Roman"/>
              </a:rPr>
              <a:t>Stół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75" dirty="0">
                <a:solidFill>
                  <a:srgbClr val="FEFEFE"/>
                </a:solidFill>
                <a:latin typeface="Times New Roman"/>
                <a:ea typeface="Times New Roman"/>
              </a:rPr>
              <a:t>konsola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7"/>
          <p:cNvSpPr txBox="1"/>
          <p:nvPr/>
        </p:nvSpPr>
        <p:spPr>
          <a:xfrm>
            <a:off x="4827396" y="5870038"/>
            <a:ext cx="4088068" cy="3451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5833"/>
              </a:lnSpc>
            </a:pPr>
            <a:r>
              <a:rPr lang="en-US" altLang="zh-CN" sz="1800" spc="200" dirty="0">
                <a:solidFill>
                  <a:srgbClr val="FEFEFE"/>
                </a:solidFill>
                <a:latin typeface="Times New Roman"/>
                <a:ea typeface="Times New Roman"/>
              </a:rPr>
              <a:t>Andrea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79" dirty="0">
                <a:solidFill>
                  <a:srgbClr val="FEFEFE"/>
                </a:solidFill>
                <a:latin typeface="Times New Roman"/>
                <a:ea typeface="Times New Roman"/>
              </a:rPr>
              <a:t>Branzi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209" dirty="0">
                <a:solidFill>
                  <a:srgbClr val="FEFEFE"/>
                </a:solidFill>
                <a:latin typeface="Times New Roman"/>
                <a:ea typeface="Times New Roman"/>
              </a:rPr>
              <a:t>Odwrócone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4" dirty="0">
                <a:solidFill>
                  <a:srgbClr val="FEFEFE"/>
                </a:solidFill>
                <a:latin typeface="Times New Roman"/>
                <a:ea typeface="Times New Roman"/>
              </a:rPr>
              <a:t>krzesła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9"/>
          <p:cNvSpPr txBox="1"/>
          <p:nvPr/>
        </p:nvSpPr>
        <p:spPr>
          <a:xfrm>
            <a:off x="4880102" y="5149846"/>
            <a:ext cx="3912588" cy="3451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5833"/>
              </a:lnSpc>
            </a:pPr>
            <a:r>
              <a:rPr lang="en-US" altLang="zh-CN" sz="1800" b="1" spc="120" dirty="0">
                <a:solidFill>
                  <a:srgbClr val="FEFEFE"/>
                </a:solidFill>
                <a:latin typeface="Times New Roman"/>
                <a:ea typeface="Times New Roman"/>
              </a:rPr>
              <a:t>Andy</a:t>
            </a:r>
            <a:r>
              <a:rPr lang="en-US" altLang="zh-CN" sz="1800" b="1" spc="5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14" dirty="0">
                <a:solidFill>
                  <a:srgbClr val="FEFEFE"/>
                </a:solidFill>
                <a:latin typeface="Times New Roman"/>
                <a:ea typeface="Times New Roman"/>
              </a:rPr>
              <a:t>Warhol</a:t>
            </a:r>
            <a:r>
              <a:rPr lang="en-US" altLang="zh-CN" sz="1800" b="1" spc="5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69" dirty="0">
                <a:solidFill>
                  <a:srgbClr val="FEFEFE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800" b="1" spc="5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04" dirty="0">
                <a:solidFill>
                  <a:srgbClr val="FEFEFE"/>
                </a:solidFill>
                <a:latin typeface="Times New Roman"/>
                <a:ea typeface="Times New Roman"/>
              </a:rPr>
              <a:t>Puszka</a:t>
            </a:r>
            <a:r>
              <a:rPr lang="en-US" altLang="zh-CN" sz="1800" b="1" spc="5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04" dirty="0">
                <a:solidFill>
                  <a:srgbClr val="FEFEFE"/>
                </a:solidFill>
                <a:latin typeface="Times New Roman"/>
                <a:ea typeface="Times New Roman"/>
              </a:rPr>
              <a:t>Campbell’s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1"/>
          <p:cNvSpPr txBox="1"/>
          <p:nvPr/>
        </p:nvSpPr>
        <p:spPr>
          <a:xfrm>
            <a:off x="4808220" y="4952333"/>
            <a:ext cx="3985872" cy="3451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5833"/>
              </a:lnSpc>
            </a:pPr>
            <a:r>
              <a:rPr lang="en-US" altLang="zh-CN" sz="1800" spc="175" dirty="0">
                <a:solidFill>
                  <a:srgbClr val="FEFEFE"/>
                </a:solidFill>
                <a:latin typeface="Times New Roman"/>
                <a:ea typeface="Times New Roman"/>
              </a:rPr>
              <a:t>John</a:t>
            </a:r>
            <a:r>
              <a:rPr lang="en-US" altLang="zh-CN" sz="1800" spc="9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95" dirty="0">
                <a:solidFill>
                  <a:srgbClr val="FEFEFE"/>
                </a:solidFill>
                <a:latin typeface="Times New Roman"/>
                <a:ea typeface="Times New Roman"/>
              </a:rPr>
              <a:t>Pawson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79" dirty="0">
                <a:solidFill>
                  <a:srgbClr val="FEFEFE"/>
                </a:solidFill>
                <a:latin typeface="Times New Roman"/>
                <a:ea typeface="Times New Roman"/>
              </a:rPr>
              <a:t>Rondelek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95" dirty="0">
                <a:solidFill>
                  <a:srgbClr val="FEFEFE"/>
                </a:solidFill>
                <a:latin typeface="Times New Roman"/>
                <a:ea typeface="Times New Roman"/>
              </a:rPr>
              <a:t>Demeyere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3"/>
          <p:cNvSpPr txBox="1"/>
          <p:nvPr/>
        </p:nvSpPr>
        <p:spPr>
          <a:xfrm>
            <a:off x="5600446" y="5077936"/>
            <a:ext cx="2500563" cy="349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5833"/>
              </a:lnSpc>
            </a:pPr>
            <a:r>
              <a:rPr lang="en-US" altLang="zh-CN" sz="1800" b="1" spc="114" dirty="0" err="1">
                <a:solidFill>
                  <a:srgbClr val="FEFEFE"/>
                </a:solidFill>
                <a:latin typeface="Times New Roman"/>
                <a:ea typeface="Times New Roman"/>
              </a:rPr>
              <a:t>Tord</a:t>
            </a:r>
            <a:r>
              <a:rPr lang="en-US" altLang="zh-CN" sz="1800" b="1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00" dirty="0" err="1" smtClean="0">
                <a:solidFill>
                  <a:srgbClr val="FEFEFE"/>
                </a:solidFill>
                <a:latin typeface="Times New Roman"/>
                <a:ea typeface="Times New Roman"/>
              </a:rPr>
              <a:t>Boont</a:t>
            </a:r>
            <a:r>
              <a:rPr lang="pl-PL" altLang="zh-CN" sz="1800" b="1" spc="100" dirty="0" smtClean="0">
                <a:solidFill>
                  <a:srgbClr val="FEFEFE"/>
                </a:solidFill>
                <a:latin typeface="Times New Roman"/>
                <a:ea typeface="Times New Roman"/>
              </a:rPr>
              <a:t>j</a:t>
            </a:r>
            <a:r>
              <a:rPr lang="en-US" altLang="zh-CN" sz="1800" b="1" spc="100" dirty="0" smtClean="0">
                <a:solidFill>
                  <a:srgbClr val="FEFEFE"/>
                </a:solidFill>
                <a:latin typeface="Times New Roman"/>
                <a:ea typeface="Times New Roman"/>
              </a:rPr>
              <a:t>e</a:t>
            </a:r>
            <a:r>
              <a:rPr lang="en-US" altLang="zh-CN" sz="1800" b="1" spc="85" dirty="0">
                <a:solidFill>
                  <a:srgbClr val="FEFEFE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800" b="1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29" dirty="0">
                <a:solidFill>
                  <a:srgbClr val="FEFEFE"/>
                </a:solidFill>
                <a:latin typeface="Times New Roman"/>
                <a:ea typeface="Times New Roman"/>
              </a:rPr>
              <a:t>Lampy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5"/>
          <p:cNvSpPr txBox="1"/>
          <p:nvPr/>
        </p:nvSpPr>
        <p:spPr>
          <a:xfrm>
            <a:off x="4232147" y="5870038"/>
            <a:ext cx="4820065" cy="3451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5833"/>
              </a:lnSpc>
            </a:pPr>
            <a:r>
              <a:rPr lang="en-US" altLang="zh-CN" sz="1800" b="1" spc="139" dirty="0">
                <a:solidFill>
                  <a:srgbClr val="FEFEFE"/>
                </a:solidFill>
                <a:latin typeface="Times New Roman"/>
                <a:ea typeface="Times New Roman"/>
              </a:rPr>
              <a:t>Norman</a:t>
            </a:r>
            <a:r>
              <a:rPr lang="en-US" altLang="zh-CN" sz="1800" b="1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00" dirty="0">
                <a:solidFill>
                  <a:srgbClr val="FEFEFE"/>
                </a:solidFill>
                <a:latin typeface="Times New Roman"/>
                <a:ea typeface="Times New Roman"/>
              </a:rPr>
              <a:t>Foster,</a:t>
            </a:r>
            <a:r>
              <a:rPr lang="en-US" altLang="zh-CN" sz="1800" b="1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14" dirty="0">
                <a:solidFill>
                  <a:srgbClr val="FEFEFE"/>
                </a:solidFill>
                <a:latin typeface="Times New Roman"/>
                <a:ea typeface="Times New Roman"/>
              </a:rPr>
              <a:t>Stalowy</a:t>
            </a:r>
            <a:r>
              <a:rPr lang="en-US" altLang="zh-CN" sz="1800" b="1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25" dirty="0">
                <a:solidFill>
                  <a:srgbClr val="FEFEFE"/>
                </a:solidFill>
                <a:latin typeface="Times New Roman"/>
                <a:ea typeface="Times New Roman"/>
              </a:rPr>
              <a:t>dzbanek</a:t>
            </a:r>
            <a:r>
              <a:rPr lang="en-US" altLang="zh-CN" sz="1800" b="1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35" dirty="0">
                <a:solidFill>
                  <a:srgbClr val="FEFEFE"/>
                </a:solidFill>
                <a:latin typeface="Times New Roman"/>
                <a:ea typeface="Times New Roman"/>
              </a:rPr>
              <a:t>do</a:t>
            </a:r>
            <a:r>
              <a:rPr lang="en-US" altLang="zh-CN" sz="1800" b="1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35" dirty="0">
                <a:solidFill>
                  <a:srgbClr val="FEFEFE"/>
                </a:solidFill>
                <a:latin typeface="Times New Roman"/>
                <a:ea typeface="Times New Roman"/>
              </a:rPr>
              <a:t>wody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7"/>
          <p:cNvSpPr txBox="1"/>
          <p:nvPr/>
        </p:nvSpPr>
        <p:spPr>
          <a:xfrm>
            <a:off x="3223895" y="5903004"/>
            <a:ext cx="5657627" cy="3451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5833"/>
              </a:lnSpc>
            </a:pPr>
            <a:r>
              <a:rPr lang="en-US" altLang="zh-CN" sz="1800" b="1" spc="104" dirty="0">
                <a:solidFill>
                  <a:srgbClr val="FEFEFE"/>
                </a:solidFill>
                <a:latin typeface="Times New Roman"/>
                <a:ea typeface="Times New Roman"/>
              </a:rPr>
              <a:t>Karim</a:t>
            </a:r>
            <a:r>
              <a:rPr lang="en-US" altLang="zh-CN" sz="1800" b="1" spc="5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89" dirty="0">
                <a:solidFill>
                  <a:srgbClr val="FEFEFE"/>
                </a:solidFill>
                <a:latin typeface="Times New Roman"/>
                <a:ea typeface="Times New Roman"/>
              </a:rPr>
              <a:t>Rashid</a:t>
            </a:r>
            <a:r>
              <a:rPr lang="en-US" altLang="zh-CN" sz="1800" b="1" spc="5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69" dirty="0">
                <a:solidFill>
                  <a:srgbClr val="FEFEFE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800" b="1" spc="5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94" dirty="0">
                <a:solidFill>
                  <a:srgbClr val="FEFEFE"/>
                </a:solidFill>
                <a:latin typeface="Times New Roman"/>
                <a:ea typeface="Times New Roman"/>
              </a:rPr>
              <a:t>Ogrzewaj</a:t>
            </a:r>
            <a:r>
              <a:rPr lang="en-US" altLang="zh-CN" sz="1800" b="1" spc="110" dirty="0">
                <a:solidFill>
                  <a:srgbClr val="FEFEFE"/>
                </a:solidFill>
                <a:latin typeface="Times New Roman"/>
                <a:ea typeface="Times New Roman"/>
              </a:rPr>
              <a:t>ą</a:t>
            </a:r>
            <a:r>
              <a:rPr lang="en-US" altLang="zh-CN" sz="1800" b="1" spc="80" dirty="0">
                <a:solidFill>
                  <a:srgbClr val="FEFEFE"/>
                </a:solidFill>
                <a:latin typeface="Times New Roman"/>
                <a:ea typeface="Times New Roman"/>
              </a:rPr>
              <a:t>ce</a:t>
            </a:r>
            <a:r>
              <a:rPr lang="en-US" altLang="zh-CN" sz="1800" b="1" spc="5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94" dirty="0">
                <a:solidFill>
                  <a:srgbClr val="FEFEFE"/>
                </a:solidFill>
                <a:latin typeface="Times New Roman"/>
                <a:ea typeface="Times New Roman"/>
              </a:rPr>
              <a:t>opakowanie</a:t>
            </a:r>
            <a:r>
              <a:rPr lang="en-US" altLang="zh-CN" sz="1800" b="1" spc="5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100" dirty="0">
                <a:solidFill>
                  <a:srgbClr val="FEFEFE"/>
                </a:solidFill>
                <a:latin typeface="Times New Roman"/>
                <a:ea typeface="Times New Roman"/>
              </a:rPr>
              <a:t>do</a:t>
            </a:r>
            <a:r>
              <a:rPr lang="en-US" altLang="zh-CN" sz="1800" b="1" spc="5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94" dirty="0">
                <a:solidFill>
                  <a:srgbClr val="FEFEFE"/>
                </a:solidFill>
                <a:latin typeface="Times New Roman"/>
                <a:ea typeface="Times New Roman"/>
              </a:rPr>
              <a:t>mleka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118</Words>
  <Application>Microsoft Office PowerPoint</Application>
  <PresentationFormat>Pokaz na ekranie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Alex</cp:lastModifiedBy>
  <cp:revision>3</cp:revision>
  <dcterms:created xsi:type="dcterms:W3CDTF">2011-01-21T15:00:27Z</dcterms:created>
  <dcterms:modified xsi:type="dcterms:W3CDTF">2020-06-04T09:43:08Z</dcterms:modified>
</cp:coreProperties>
</file>