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9144000" cy="51435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5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81" y="5143489"/>
                </a:moveTo>
                <a:lnTo>
                  <a:pt x="0" y="5143489"/>
                </a:lnTo>
                <a:lnTo>
                  <a:pt x="0" y="0"/>
                </a:lnTo>
                <a:lnTo>
                  <a:pt x="9143981" y="0"/>
                </a:lnTo>
                <a:lnTo>
                  <a:pt x="9143981" y="5143489"/>
                </a:lnTo>
                <a:close/>
              </a:path>
            </a:pathLst>
          </a:custGeom>
          <a:solidFill>
            <a:srgbClr val="1A21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500284" y="504"/>
            <a:ext cx="1644014" cy="1644014"/>
          </a:xfrm>
          <a:custGeom>
            <a:avLst/>
            <a:gdLst/>
            <a:ahLst/>
            <a:cxnLst/>
            <a:rect l="l" t="t" r="r" b="b"/>
            <a:pathLst>
              <a:path w="1644015" h="1644014">
                <a:moveTo>
                  <a:pt x="1643696" y="1643696"/>
                </a:moveTo>
                <a:lnTo>
                  <a:pt x="0" y="0"/>
                </a:lnTo>
                <a:lnTo>
                  <a:pt x="1643696" y="0"/>
                </a:lnTo>
                <a:lnTo>
                  <a:pt x="1643696" y="1643696"/>
                </a:lnTo>
                <a:close/>
              </a:path>
            </a:pathLst>
          </a:custGeom>
          <a:solidFill>
            <a:srgbClr val="FFFFFF">
              <a:alpha val="30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47"/>
            <a:ext cx="5154295" cy="5134610"/>
          </a:xfrm>
          <a:custGeom>
            <a:avLst/>
            <a:gdLst/>
            <a:ahLst/>
            <a:cxnLst/>
            <a:rect l="l" t="t" r="r" b="b"/>
            <a:pathLst>
              <a:path w="5154295" h="5134610">
                <a:moveTo>
                  <a:pt x="5153685" y="5134254"/>
                </a:moveTo>
                <a:lnTo>
                  <a:pt x="0" y="0"/>
                </a:lnTo>
                <a:lnTo>
                  <a:pt x="0" y="1141615"/>
                </a:lnTo>
                <a:lnTo>
                  <a:pt x="0" y="2567127"/>
                </a:lnTo>
                <a:lnTo>
                  <a:pt x="0" y="2783332"/>
                </a:lnTo>
                <a:lnTo>
                  <a:pt x="2349131" y="5123827"/>
                </a:lnTo>
                <a:lnTo>
                  <a:pt x="2566365" y="5123827"/>
                </a:lnTo>
                <a:lnTo>
                  <a:pt x="2576842" y="5134254"/>
                </a:lnTo>
                <a:lnTo>
                  <a:pt x="5153685" y="5134254"/>
                </a:lnTo>
                <a:close/>
              </a:path>
            </a:pathLst>
          </a:custGeom>
          <a:solidFill>
            <a:srgbClr val="FFFFFF">
              <a:alpha val="302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496" y="490"/>
            <a:ext cx="2300605" cy="2291715"/>
          </a:xfrm>
          <a:custGeom>
            <a:avLst/>
            <a:gdLst/>
            <a:ahLst/>
            <a:cxnLst/>
            <a:rect l="l" t="t" r="r" b="b"/>
            <a:pathLst>
              <a:path w="2300605" h="2291715">
                <a:moveTo>
                  <a:pt x="2300094" y="2291515"/>
                </a:moveTo>
                <a:lnTo>
                  <a:pt x="1150046" y="2291515"/>
                </a:lnTo>
                <a:lnTo>
                  <a:pt x="0" y="1145757"/>
                </a:lnTo>
                <a:lnTo>
                  <a:pt x="0" y="0"/>
                </a:lnTo>
                <a:lnTo>
                  <a:pt x="2300094" y="2291515"/>
                </a:lnTo>
                <a:close/>
              </a:path>
            </a:pathLst>
          </a:custGeom>
          <a:solidFill>
            <a:srgbClr val="0144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52818" y="588323"/>
            <a:ext cx="2300605" cy="2291715"/>
          </a:xfrm>
          <a:custGeom>
            <a:avLst/>
            <a:gdLst/>
            <a:ahLst/>
            <a:cxnLst/>
            <a:rect l="l" t="t" r="r" b="b"/>
            <a:pathLst>
              <a:path w="2300605" h="2291715">
                <a:moveTo>
                  <a:pt x="2300100" y="2291520"/>
                </a:moveTo>
                <a:lnTo>
                  <a:pt x="0" y="0"/>
                </a:lnTo>
                <a:lnTo>
                  <a:pt x="1150047" y="0"/>
                </a:lnTo>
                <a:lnTo>
                  <a:pt x="2300100" y="1145760"/>
                </a:lnTo>
                <a:lnTo>
                  <a:pt x="2300100" y="2291520"/>
                </a:lnTo>
                <a:close/>
              </a:path>
            </a:pathLst>
          </a:custGeom>
          <a:solidFill>
            <a:srgbClr val="82C6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03271" y="1175605"/>
            <a:ext cx="6537457" cy="909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81" y="5143489"/>
                </a:moveTo>
                <a:lnTo>
                  <a:pt x="0" y="5143489"/>
                </a:lnTo>
                <a:lnTo>
                  <a:pt x="0" y="0"/>
                </a:lnTo>
                <a:lnTo>
                  <a:pt x="9143981" y="0"/>
                </a:lnTo>
                <a:lnTo>
                  <a:pt x="9143981" y="5143489"/>
                </a:lnTo>
                <a:close/>
              </a:path>
            </a:pathLst>
          </a:custGeom>
          <a:solidFill>
            <a:srgbClr val="1A21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381001"/>
            <a:ext cx="808990" cy="808990"/>
          </a:xfrm>
          <a:custGeom>
            <a:avLst/>
            <a:gdLst/>
            <a:ahLst/>
            <a:cxnLst/>
            <a:rect l="l" t="t" r="r" b="b"/>
            <a:pathLst>
              <a:path w="808990" h="808990">
                <a:moveTo>
                  <a:pt x="808798" y="808798"/>
                </a:moveTo>
                <a:lnTo>
                  <a:pt x="404399" y="808798"/>
                </a:lnTo>
                <a:lnTo>
                  <a:pt x="0" y="404399"/>
                </a:lnTo>
                <a:lnTo>
                  <a:pt x="0" y="0"/>
                </a:lnTo>
                <a:lnTo>
                  <a:pt x="808798" y="808798"/>
                </a:lnTo>
                <a:close/>
              </a:path>
            </a:pathLst>
          </a:custGeom>
          <a:solidFill>
            <a:srgbClr val="0144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29049" y="588486"/>
            <a:ext cx="808990" cy="808990"/>
          </a:xfrm>
          <a:custGeom>
            <a:avLst/>
            <a:gdLst/>
            <a:ahLst/>
            <a:cxnLst/>
            <a:rect l="l" t="t" r="r" b="b"/>
            <a:pathLst>
              <a:path w="808990" h="808990">
                <a:moveTo>
                  <a:pt x="808798" y="808798"/>
                </a:moveTo>
                <a:lnTo>
                  <a:pt x="0" y="0"/>
                </a:lnTo>
                <a:lnTo>
                  <a:pt x="404399" y="0"/>
                </a:lnTo>
                <a:lnTo>
                  <a:pt x="808798" y="404399"/>
                </a:lnTo>
                <a:lnTo>
                  <a:pt x="808798" y="808798"/>
                </a:lnTo>
                <a:close/>
              </a:path>
            </a:pathLst>
          </a:custGeom>
          <a:solidFill>
            <a:srgbClr val="82C6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9886" y="139357"/>
            <a:ext cx="3344226" cy="753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3271" y="1175605"/>
            <a:ext cx="6184900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600" spc="-45" dirty="0">
                <a:solidFill>
                  <a:srgbClr val="FFFFFF"/>
                </a:solidFill>
                <a:latin typeface="Verdana"/>
                <a:cs typeface="Verdana"/>
              </a:rPr>
              <a:t>Sztuka </a:t>
            </a:r>
            <a:r>
              <a:rPr sz="5600" spc="75" dirty="0">
                <a:solidFill>
                  <a:srgbClr val="FFFFFF"/>
                </a:solidFill>
                <a:latin typeface="Verdana"/>
                <a:cs typeface="Verdana"/>
              </a:rPr>
              <a:t>wokół</a:t>
            </a:r>
            <a:r>
              <a:rPr sz="5600" spc="-10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5600" spc="-5" dirty="0">
                <a:solidFill>
                  <a:srgbClr val="FFFFFF"/>
                </a:solidFill>
                <a:latin typeface="Verdana"/>
                <a:cs typeface="Verdana"/>
              </a:rPr>
              <a:t>na</a:t>
            </a:r>
            <a:r>
              <a:rPr sz="5800" spc="-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5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88073" y="3172174"/>
            <a:ext cx="2820670" cy="497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00" spc="40" dirty="0">
                <a:solidFill>
                  <a:srgbClr val="FFFFFF"/>
                </a:solidFill>
                <a:latin typeface="Lato"/>
                <a:cs typeface="Lato"/>
              </a:rPr>
              <a:t>Piotr</a:t>
            </a:r>
            <a:r>
              <a:rPr sz="3100" spc="-24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Lato"/>
                <a:cs typeface="Lato"/>
              </a:rPr>
              <a:t>Pawłowski</a:t>
            </a:r>
            <a:endParaRPr sz="3100">
              <a:latin typeface="Lato"/>
              <a:cs typeface="La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1623" y="60832"/>
            <a:ext cx="4740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Majia </a:t>
            </a:r>
            <a:r>
              <a:rPr spc="-75" dirty="0"/>
              <a:t>Isola </a:t>
            </a:r>
            <a:r>
              <a:rPr spc="20" dirty="0"/>
              <a:t>tkanina</a:t>
            </a:r>
            <a:r>
              <a:rPr spc="60" dirty="0"/>
              <a:t> </a:t>
            </a:r>
            <a:r>
              <a:rPr spc="30" dirty="0"/>
              <a:t>drukowana</a:t>
            </a:r>
          </a:p>
        </p:txBody>
      </p:sp>
      <p:sp>
        <p:nvSpPr>
          <p:cNvPr id="3" name="object 3"/>
          <p:cNvSpPr/>
          <p:nvPr/>
        </p:nvSpPr>
        <p:spPr>
          <a:xfrm>
            <a:off x="2370245" y="713323"/>
            <a:ext cx="4762490" cy="43254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774065" marR="5080" indent="-34925">
              <a:lnSpc>
                <a:spcPts val="2850"/>
              </a:lnSpc>
              <a:spcBef>
                <a:spcPts val="219"/>
              </a:spcBef>
            </a:pPr>
            <a:r>
              <a:rPr spc="-20" dirty="0"/>
              <a:t>Tomasz</a:t>
            </a:r>
            <a:r>
              <a:rPr spc="-270" dirty="0"/>
              <a:t> </a:t>
            </a:r>
            <a:r>
              <a:rPr dirty="0"/>
              <a:t>Rygalik  </a:t>
            </a:r>
            <a:r>
              <a:rPr spc="-20" dirty="0"/>
              <a:t>stół </a:t>
            </a:r>
            <a:r>
              <a:rPr spc="-35" dirty="0"/>
              <a:t>z</a:t>
            </a:r>
            <a:r>
              <a:rPr spc="140" dirty="0"/>
              <a:t> </a:t>
            </a:r>
            <a:r>
              <a:rPr spc="35" dirty="0"/>
              <a:t>bagietek</a:t>
            </a:r>
          </a:p>
        </p:txBody>
      </p:sp>
      <p:sp>
        <p:nvSpPr>
          <p:cNvPr id="3" name="object 3"/>
          <p:cNvSpPr/>
          <p:nvPr/>
        </p:nvSpPr>
        <p:spPr>
          <a:xfrm>
            <a:off x="1478397" y="1204097"/>
            <a:ext cx="6544411" cy="3795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517" y="272282"/>
            <a:ext cx="6858634" cy="12362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7175" algn="ctr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Autor</a:t>
            </a:r>
            <a:r>
              <a:rPr sz="2400" spc="-2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galerii</a:t>
            </a:r>
            <a:endParaRPr sz="2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3550" dirty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</a:pPr>
            <a:r>
              <a:rPr spc="40" dirty="0" err="1">
                <a:solidFill>
                  <a:srgbClr val="FFFFFF"/>
                </a:solidFill>
                <a:latin typeface="Verdana"/>
                <a:cs typeface="Verdana"/>
              </a:rPr>
              <a:t>Piotr</a:t>
            </a:r>
            <a:r>
              <a:rPr spc="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40" dirty="0" err="1" smtClean="0">
                <a:solidFill>
                  <a:srgbClr val="FFFFFF"/>
                </a:solidFill>
                <a:latin typeface="Verdana"/>
                <a:cs typeface="Verdana"/>
              </a:rPr>
              <a:t>Pawłowski</a:t>
            </a:r>
            <a:r>
              <a:rPr spc="4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pl-PL" spc="40" dirty="0" smtClean="0">
                <a:solidFill>
                  <a:srgbClr val="FFFFFF"/>
                </a:solidFill>
                <a:latin typeface="Verdana"/>
                <a:cs typeface="Verdana"/>
              </a:rPr>
              <a:t>– </a:t>
            </a:r>
            <a:r>
              <a:rPr spc="-120" dirty="0" err="1" smtClean="0">
                <a:solidFill>
                  <a:srgbClr val="FFFFFF"/>
                </a:solidFill>
                <a:latin typeface="Verdana"/>
                <a:cs typeface="Verdana"/>
              </a:rPr>
              <a:t>ur</a:t>
            </a:r>
            <a:r>
              <a:rPr lang="pl-PL" spc="-120" dirty="0">
                <a:solidFill>
                  <a:srgbClr val="FFFFFF"/>
                </a:solidFill>
                <a:latin typeface="Verdana"/>
                <a:cs typeface="Verdana"/>
              </a:rPr>
              <a:t>.</a:t>
            </a:r>
            <a:r>
              <a:rPr spc="-12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pc="-55" dirty="0">
                <a:solidFill>
                  <a:srgbClr val="FFFFFF"/>
                </a:solidFill>
                <a:latin typeface="Verdana"/>
                <a:cs typeface="Verdana"/>
              </a:rPr>
              <a:t>30 </a:t>
            </a:r>
            <a:r>
              <a:rPr spc="55" dirty="0">
                <a:solidFill>
                  <a:srgbClr val="FFFFFF"/>
                </a:solidFill>
                <a:latin typeface="Verdana"/>
                <a:cs typeface="Verdana"/>
              </a:rPr>
              <a:t>grudnia </a:t>
            </a:r>
            <a:r>
              <a:rPr spc="-180" dirty="0">
                <a:solidFill>
                  <a:srgbClr val="FFFFFF"/>
                </a:solidFill>
                <a:latin typeface="Verdana"/>
                <a:cs typeface="Verdana"/>
              </a:rPr>
              <a:t>2001 </a:t>
            </a:r>
            <a:r>
              <a:rPr spc="10" dirty="0" smtClean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lang="pl-PL" spc="10" dirty="0" smtClean="0">
                <a:solidFill>
                  <a:srgbClr val="FFFFFF"/>
                </a:solidFill>
                <a:latin typeface="Verdana"/>
                <a:cs typeface="Verdana"/>
              </a:rPr>
              <a:t>oku </a:t>
            </a:r>
            <a:r>
              <a:rPr spc="145" dirty="0" smtClean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lang="pl-PL" spc="145" dirty="0" smtClean="0">
                <a:solidFill>
                  <a:srgbClr val="FFFFFF"/>
                </a:solidFill>
                <a:latin typeface="Verdana"/>
                <a:cs typeface="Verdana"/>
              </a:rPr>
              <a:t> Toruniu.</a:t>
            </a:r>
            <a:endParaRPr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0517" y="1552139"/>
            <a:ext cx="5069205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  <a:tabLst>
                <a:tab pos="1587500" algn="l"/>
                <a:tab pos="2882265" algn="l"/>
                <a:tab pos="3275965" algn="l"/>
                <a:tab pos="4195445" algn="l"/>
              </a:tabLst>
            </a:pPr>
            <a:r>
              <a:rPr sz="2400" spc="55" dirty="0" err="1" smtClean="0">
                <a:solidFill>
                  <a:srgbClr val="FFFFFF"/>
                </a:solidFill>
                <a:latin typeface="Verdana"/>
                <a:cs typeface="Verdana"/>
              </a:rPr>
              <a:t>Uczeń</a:t>
            </a:r>
            <a:r>
              <a:rPr sz="2400" spc="55" dirty="0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Toruńskiego  </a:t>
            </a:r>
            <a:r>
              <a:rPr sz="2400" spc="-80" dirty="0">
                <a:solidFill>
                  <a:srgbClr val="FFFFFF"/>
                </a:solidFill>
                <a:latin typeface="Verdana"/>
                <a:cs typeface="Verdana"/>
              </a:rPr>
              <a:t>In</a:t>
            </a:r>
            <a:r>
              <a:rPr sz="2400" spc="-75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spc="-3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400" spc="85" dirty="0">
                <a:solidFill>
                  <a:srgbClr val="FFFFFF"/>
                </a:solidFill>
                <a:latin typeface="Verdana"/>
                <a:cs typeface="Verdana"/>
              </a:rPr>
              <a:t>ma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spc="-155" dirty="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sz="2400" spc="8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zn</a:t>
            </a:r>
            <a:r>
              <a:rPr sz="2400" spc="70" dirty="0">
                <a:solidFill>
                  <a:srgbClr val="FFFFFF"/>
                </a:solidFill>
                <a:latin typeface="Verdana"/>
                <a:cs typeface="Verdana"/>
              </a:rPr>
              <a:t>ego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		</a:t>
            </a:r>
            <a:r>
              <a:rPr sz="2400" spc="145" dirty="0">
                <a:solidFill>
                  <a:srgbClr val="FFFFFF"/>
                </a:solidFill>
                <a:latin typeface="Verdana"/>
                <a:cs typeface="Verdana"/>
              </a:rPr>
              <a:t>w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klasie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0058" y="1552139"/>
            <a:ext cx="1781175" cy="86360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45085" algn="r">
              <a:lnSpc>
                <a:spcPct val="100000"/>
              </a:lnSpc>
              <a:spcBef>
                <a:spcPts val="520"/>
              </a:spcBef>
            </a:pPr>
            <a:r>
              <a:rPr sz="2400" spc="-24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spc="6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spc="50" dirty="0">
                <a:solidFill>
                  <a:srgbClr val="FFFFFF"/>
                </a:solidFill>
                <a:latin typeface="Verdana"/>
                <a:cs typeface="Verdana"/>
              </a:rPr>
              <a:t>hni</a:t>
            </a: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k</a:t>
            </a:r>
            <a:r>
              <a:rPr sz="2400" spc="150" dirty="0">
                <a:solidFill>
                  <a:srgbClr val="FFFFFF"/>
                </a:solidFill>
                <a:latin typeface="Verdana"/>
                <a:cs typeface="Verdana"/>
              </a:rPr>
              <a:t>um</a:t>
            </a:r>
            <a:endParaRPr sz="24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420"/>
              </a:spcBef>
            </a:pP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spc="6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spc="55" dirty="0">
                <a:solidFill>
                  <a:srgbClr val="FFFFFF"/>
                </a:solidFill>
                <a:latin typeface="Verdana"/>
                <a:cs typeface="Verdana"/>
              </a:rPr>
              <a:t>hnik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0517" y="2390338"/>
            <a:ext cx="6884034" cy="212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599"/>
              </a:lnSpc>
              <a:spcBef>
                <a:spcPts val="100"/>
              </a:spcBef>
            </a:pP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informatyk. </a:t>
            </a:r>
            <a:r>
              <a:rPr sz="2400" spc="40" dirty="0">
                <a:solidFill>
                  <a:srgbClr val="FFFFFF"/>
                </a:solidFill>
                <a:latin typeface="Verdana"/>
                <a:cs typeface="Verdana"/>
              </a:rPr>
              <a:t>Główne 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zainteresowania </a:t>
            </a:r>
            <a:r>
              <a:rPr sz="2400" spc="15" dirty="0">
                <a:solidFill>
                  <a:srgbClr val="FFFFFF"/>
                </a:solidFill>
                <a:latin typeface="Verdana"/>
                <a:cs typeface="Verdana"/>
              </a:rPr>
              <a:t>to  </a:t>
            </a:r>
            <a:r>
              <a:rPr sz="2400" spc="45" dirty="0">
                <a:solidFill>
                  <a:srgbClr val="FFFFFF"/>
                </a:solidFill>
                <a:latin typeface="Verdana"/>
                <a:cs typeface="Verdana"/>
              </a:rPr>
              <a:t>nowinki techniczne </a:t>
            </a:r>
            <a:r>
              <a:rPr sz="2400" spc="-15" dirty="0">
                <a:solidFill>
                  <a:srgbClr val="FFFFFF"/>
                </a:solidFill>
                <a:latin typeface="Verdana"/>
                <a:cs typeface="Verdana"/>
              </a:rPr>
              <a:t>i informatyczne, </a:t>
            </a:r>
            <a:r>
              <a:rPr sz="2400" spc="50" dirty="0">
                <a:solidFill>
                  <a:srgbClr val="FFFFFF"/>
                </a:solidFill>
                <a:latin typeface="Verdana"/>
                <a:cs typeface="Verdana"/>
              </a:rPr>
              <a:t>ﬁlmy  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przyrodnicze. </a:t>
            </a:r>
            <a:r>
              <a:rPr sz="2400" spc="65" dirty="0">
                <a:solidFill>
                  <a:srgbClr val="FFFFFF"/>
                </a:solidFill>
                <a:latin typeface="Verdana"/>
                <a:cs typeface="Verdana"/>
              </a:rPr>
              <a:t>Lubi 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podróżować, spotykać </a:t>
            </a:r>
            <a:r>
              <a:rPr sz="2400" spc="-25" dirty="0">
                <a:solidFill>
                  <a:srgbClr val="FFFFFF"/>
                </a:solidFill>
                <a:latin typeface="Verdana"/>
                <a:cs typeface="Verdana"/>
              </a:rPr>
              <a:t>się  </a:t>
            </a: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z </a:t>
            </a:r>
            <a:r>
              <a:rPr sz="2400" spc="-5" dirty="0" err="1" smtClean="0">
                <a:solidFill>
                  <a:srgbClr val="FFFFFF"/>
                </a:solidFill>
                <a:latin typeface="Verdana"/>
                <a:cs typeface="Verdana"/>
              </a:rPr>
              <a:t>przyjaciółmi</a:t>
            </a:r>
            <a:r>
              <a:rPr sz="2400" spc="-365" dirty="0" smtClean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sz="2400" spc="45" dirty="0">
                <a:solidFill>
                  <a:srgbClr val="FFFFFF"/>
                </a:solidFill>
                <a:latin typeface="Verdana"/>
                <a:cs typeface="Verdana"/>
              </a:rPr>
              <a:t>ceni</a:t>
            </a:r>
            <a:r>
              <a:rPr sz="2400" spc="-63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Verdana"/>
                <a:cs typeface="Verdana"/>
              </a:rPr>
              <a:t>sobe </a:t>
            </a:r>
            <a:r>
              <a:rPr sz="2400" spc="-45" dirty="0">
                <a:solidFill>
                  <a:srgbClr val="FFFFFF"/>
                </a:solidFill>
                <a:latin typeface="Verdana"/>
                <a:cs typeface="Verdana"/>
              </a:rPr>
              <a:t>szczerość, </a:t>
            </a:r>
            <a:r>
              <a:rPr sz="2400" spc="-35" dirty="0">
                <a:solidFill>
                  <a:srgbClr val="FFFFFF"/>
                </a:solidFill>
                <a:latin typeface="Verdana"/>
                <a:cs typeface="Verdana"/>
              </a:rPr>
              <a:t>lojalność,  </a:t>
            </a: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nie</a:t>
            </a:r>
            <a:r>
              <a:rPr sz="2400" spc="-2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Verdana"/>
                <a:cs typeface="Verdana"/>
              </a:rPr>
              <a:t>lubi</a:t>
            </a:r>
            <a:r>
              <a:rPr sz="24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fałszu</a:t>
            </a:r>
            <a:r>
              <a:rPr sz="24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5" dirty="0" err="1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spc="-2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45" dirty="0" err="1" smtClean="0">
                <a:solidFill>
                  <a:srgbClr val="FFFFFF"/>
                </a:solidFill>
                <a:latin typeface="Verdana"/>
                <a:cs typeface="Verdana"/>
              </a:rPr>
              <a:t>obłudy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5568" y="454582"/>
            <a:ext cx="3743960" cy="7720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378585" marR="5080" indent="-1366520">
              <a:lnSpc>
                <a:spcPts val="2850"/>
              </a:lnSpc>
              <a:spcBef>
                <a:spcPts val="219"/>
              </a:spcBef>
            </a:pPr>
            <a:r>
              <a:rPr spc="35" dirty="0" err="1"/>
              <a:t>Agata</a:t>
            </a:r>
            <a:r>
              <a:rPr spc="35" dirty="0"/>
              <a:t> </a:t>
            </a:r>
            <a:r>
              <a:rPr spc="15" dirty="0" err="1" smtClean="0"/>
              <a:t>Kulik</a:t>
            </a:r>
            <a:r>
              <a:rPr lang="pl-PL" spc="-550" dirty="0" smtClean="0"/>
              <a:t>-</a:t>
            </a:r>
            <a:r>
              <a:rPr lang="pl-PL" spc="-550" dirty="0" smtClean="0"/>
              <a:t>Pomorska k</a:t>
            </a:r>
            <a:r>
              <a:rPr spc="-20" dirty="0" err="1" smtClean="0"/>
              <a:t>rzesło</a:t>
            </a:r>
            <a:endParaRPr spc="-20" dirty="0"/>
          </a:p>
        </p:txBody>
      </p:sp>
      <p:sp>
        <p:nvSpPr>
          <p:cNvPr id="3" name="object 3"/>
          <p:cNvSpPr/>
          <p:nvPr/>
        </p:nvSpPr>
        <p:spPr>
          <a:xfrm>
            <a:off x="1297497" y="1567546"/>
            <a:ext cx="6973960" cy="34188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3721" y="230982"/>
            <a:ext cx="2186940" cy="75311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600075" marR="5080" indent="-588010">
              <a:lnSpc>
                <a:spcPts val="2850"/>
              </a:lnSpc>
              <a:spcBef>
                <a:spcPts val="219"/>
              </a:spcBef>
            </a:pPr>
            <a:r>
              <a:rPr spc="40" dirty="0"/>
              <a:t>Ward</a:t>
            </a:r>
            <a:r>
              <a:rPr spc="-285" dirty="0"/>
              <a:t> </a:t>
            </a:r>
            <a:r>
              <a:rPr spc="60" dirty="0"/>
              <a:t>Bennett  </a:t>
            </a:r>
            <a:r>
              <a:rPr spc="-20" dirty="0"/>
              <a:t>krzesło</a:t>
            </a:r>
          </a:p>
        </p:txBody>
      </p:sp>
      <p:sp>
        <p:nvSpPr>
          <p:cNvPr id="3" name="object 3"/>
          <p:cNvSpPr/>
          <p:nvPr/>
        </p:nvSpPr>
        <p:spPr>
          <a:xfrm>
            <a:off x="2060085" y="1189597"/>
            <a:ext cx="5543888" cy="37706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2926" y="204807"/>
            <a:ext cx="2711674" cy="7720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711200" marR="5080" indent="-699135">
              <a:lnSpc>
                <a:spcPts val="2850"/>
              </a:lnSpc>
              <a:spcBef>
                <a:spcPts val="219"/>
              </a:spcBef>
            </a:pPr>
            <a:r>
              <a:rPr spc="70" dirty="0"/>
              <a:t>Bruno</a:t>
            </a:r>
            <a:r>
              <a:rPr spc="-310" dirty="0"/>
              <a:t> </a:t>
            </a:r>
            <a:r>
              <a:rPr spc="65" dirty="0" err="1" smtClean="0"/>
              <a:t>Maths</a:t>
            </a:r>
            <a:r>
              <a:rPr lang="pl-PL" spc="65" dirty="0" smtClean="0"/>
              <a:t>s</a:t>
            </a:r>
            <a:r>
              <a:rPr spc="65" dirty="0" smtClean="0"/>
              <a:t>on  </a:t>
            </a:r>
            <a:r>
              <a:rPr spc="-20" dirty="0"/>
              <a:t>krzesło</a:t>
            </a:r>
          </a:p>
        </p:txBody>
      </p:sp>
      <p:sp>
        <p:nvSpPr>
          <p:cNvPr id="3" name="object 3"/>
          <p:cNvSpPr/>
          <p:nvPr/>
        </p:nvSpPr>
        <p:spPr>
          <a:xfrm>
            <a:off x="2168770" y="1185172"/>
            <a:ext cx="5081839" cy="3811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0500" y="126282"/>
            <a:ext cx="34537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Tord </a:t>
            </a:r>
            <a:r>
              <a:rPr spc="35" dirty="0"/>
              <a:t>Boontje</a:t>
            </a:r>
            <a:r>
              <a:rPr spc="175" dirty="0"/>
              <a:t> </a:t>
            </a:r>
            <a:r>
              <a:rPr spc="-5" dirty="0"/>
              <a:t>żyrandol</a:t>
            </a:r>
          </a:p>
        </p:txBody>
      </p:sp>
      <p:sp>
        <p:nvSpPr>
          <p:cNvPr id="3" name="object 3"/>
          <p:cNvSpPr/>
          <p:nvPr/>
        </p:nvSpPr>
        <p:spPr>
          <a:xfrm>
            <a:off x="2876594" y="759098"/>
            <a:ext cx="3880692" cy="43189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4226" y="126282"/>
            <a:ext cx="2160774" cy="7720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281940" marR="5080" indent="-269875">
              <a:lnSpc>
                <a:spcPts val="2850"/>
              </a:lnSpc>
              <a:spcBef>
                <a:spcPts val="219"/>
              </a:spcBef>
            </a:pPr>
            <a:r>
              <a:rPr spc="-40" dirty="0" err="1"/>
              <a:t>Alvar</a:t>
            </a:r>
            <a:r>
              <a:rPr spc="-280" dirty="0"/>
              <a:t> </a:t>
            </a:r>
            <a:r>
              <a:rPr spc="20" dirty="0" smtClean="0"/>
              <a:t>A</a:t>
            </a:r>
            <a:r>
              <a:rPr lang="pl-PL" spc="20" dirty="0" smtClean="0"/>
              <a:t>a</a:t>
            </a:r>
            <a:r>
              <a:rPr spc="20" dirty="0" err="1" smtClean="0"/>
              <a:t>lto</a:t>
            </a:r>
            <a:r>
              <a:rPr spc="20" dirty="0" smtClean="0"/>
              <a:t>  </a:t>
            </a:r>
            <a:r>
              <a:rPr spc="35" dirty="0"/>
              <a:t>wazon</a:t>
            </a:r>
          </a:p>
        </p:txBody>
      </p:sp>
      <p:sp>
        <p:nvSpPr>
          <p:cNvPr id="3" name="object 3"/>
          <p:cNvSpPr/>
          <p:nvPr/>
        </p:nvSpPr>
        <p:spPr>
          <a:xfrm>
            <a:off x="2578294" y="1007747"/>
            <a:ext cx="4384391" cy="40048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0691" y="454582"/>
            <a:ext cx="46926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Alessandro </a:t>
            </a:r>
            <a:r>
              <a:rPr spc="85" dirty="0"/>
              <a:t>Mendini</a:t>
            </a:r>
            <a:r>
              <a:rPr spc="-490" dirty="0"/>
              <a:t> </a:t>
            </a:r>
            <a:r>
              <a:rPr spc="-175" dirty="0"/>
              <a:t>- </a:t>
            </a:r>
            <a:r>
              <a:rPr spc="-10" dirty="0"/>
              <a:t>kawiarka</a:t>
            </a:r>
          </a:p>
        </p:txBody>
      </p:sp>
      <p:sp>
        <p:nvSpPr>
          <p:cNvPr id="3" name="object 3"/>
          <p:cNvSpPr/>
          <p:nvPr/>
        </p:nvSpPr>
        <p:spPr>
          <a:xfrm>
            <a:off x="2406457" y="1298247"/>
            <a:ext cx="4331053" cy="34497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0523" y="165532"/>
            <a:ext cx="3393440" cy="75311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indent="749300">
              <a:lnSpc>
                <a:spcPts val="2850"/>
              </a:lnSpc>
              <a:spcBef>
                <a:spcPts val="219"/>
              </a:spcBef>
            </a:pPr>
            <a:r>
              <a:rPr spc="35" dirty="0"/>
              <a:t>Filipe </a:t>
            </a:r>
            <a:r>
              <a:rPr spc="-30" dirty="0"/>
              <a:t>Starck  </a:t>
            </a:r>
            <a:r>
              <a:rPr spc="-20" dirty="0"/>
              <a:t>wyciskaraka </a:t>
            </a:r>
            <a:r>
              <a:rPr spc="90" dirty="0"/>
              <a:t>do</a:t>
            </a:r>
            <a:r>
              <a:rPr spc="-459" dirty="0"/>
              <a:t> </a:t>
            </a:r>
            <a:r>
              <a:rPr spc="-5" dirty="0"/>
              <a:t>cytryn</a:t>
            </a:r>
          </a:p>
        </p:txBody>
      </p:sp>
      <p:sp>
        <p:nvSpPr>
          <p:cNvPr id="3" name="object 3"/>
          <p:cNvSpPr/>
          <p:nvPr/>
        </p:nvSpPr>
        <p:spPr>
          <a:xfrm>
            <a:off x="2357820" y="1161822"/>
            <a:ext cx="4762490" cy="3863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582930" marR="5080" indent="313690">
              <a:lnSpc>
                <a:spcPts val="2850"/>
              </a:lnSpc>
              <a:spcBef>
                <a:spcPts val="219"/>
              </a:spcBef>
            </a:pPr>
            <a:r>
              <a:rPr spc="20" dirty="0"/>
              <a:t>Karim </a:t>
            </a:r>
            <a:r>
              <a:rPr spc="25" dirty="0"/>
              <a:t>Rashid  </a:t>
            </a:r>
            <a:r>
              <a:rPr dirty="0"/>
              <a:t>dekoracje </a:t>
            </a:r>
            <a:r>
              <a:rPr spc="-20" dirty="0"/>
              <a:t>ze</a:t>
            </a:r>
            <a:r>
              <a:rPr spc="-484" dirty="0"/>
              <a:t> </a:t>
            </a:r>
            <a:r>
              <a:rPr spc="-30" dirty="0"/>
              <a:t>szkła</a:t>
            </a:r>
          </a:p>
        </p:txBody>
      </p:sp>
      <p:sp>
        <p:nvSpPr>
          <p:cNvPr id="3" name="object 3"/>
          <p:cNvSpPr/>
          <p:nvPr/>
        </p:nvSpPr>
        <p:spPr>
          <a:xfrm>
            <a:off x="3105443" y="1204072"/>
            <a:ext cx="3422993" cy="3939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99</Words>
  <Application>Microsoft Office PowerPoint</Application>
  <PresentationFormat>Pokaz na ekranie (16:9)</PresentationFormat>
  <Paragraphs>19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Office Theme</vt:lpstr>
      <vt:lpstr>Slajd 1</vt:lpstr>
      <vt:lpstr>Agata Kulik-Pomorska krzesło</vt:lpstr>
      <vt:lpstr>Ward Bennett  krzesło</vt:lpstr>
      <vt:lpstr>Bruno Mathsson  krzesło</vt:lpstr>
      <vt:lpstr>Tord Boontje żyrandol</vt:lpstr>
      <vt:lpstr>Alvar Aalto  wazon</vt:lpstr>
      <vt:lpstr>Alessandro Mendini - kawiarka</vt:lpstr>
      <vt:lpstr>Filipe Starck  wyciskaraka do cytryn</vt:lpstr>
      <vt:lpstr>Karim Rashid  dekoracje ze szkła</vt:lpstr>
      <vt:lpstr>Majia Isola tkanina drukowana</vt:lpstr>
      <vt:lpstr>Tomasz Rygalik  stół z bagietek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Alex</cp:lastModifiedBy>
  <cp:revision>1</cp:revision>
  <dcterms:created xsi:type="dcterms:W3CDTF">2020-06-04T09:14:16Z</dcterms:created>
  <dcterms:modified xsi:type="dcterms:W3CDTF">2020-06-04T09:21:00Z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2020-06-04T00:00:00Z</vt:filetime>
  </property>
</Properties>
</file>