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790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1002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2220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0475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82119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5106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504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6733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8840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103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9147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4308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9749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203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6316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416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27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C37D3E-20C1-4C23-AEF2-B1CF32CFDBDE}" type="datetimeFigureOut">
              <a:rPr lang="pl-PL" smtClean="0"/>
              <a:pPr/>
              <a:t>2020-06-04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2A8677-D003-41B0-8B33-CC521B21A3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73779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Sztuka użytkowa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Przemysław Kordowski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17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1935" y="5343538"/>
            <a:ext cx="10237073" cy="1507067"/>
          </a:xfrm>
        </p:spPr>
        <p:txBody>
          <a:bodyPr/>
          <a:lstStyle/>
          <a:p>
            <a:r>
              <a:rPr lang="pl-PL" dirty="0" smtClean="0">
                <a:latin typeface="Algerian" panose="04020705040A02060702" pitchFamily="82" charset="0"/>
              </a:rPr>
              <a:t>Teresa </a:t>
            </a:r>
            <a:r>
              <a:rPr lang="pl-PL" dirty="0" err="1" smtClean="0">
                <a:latin typeface="Algerian" panose="04020705040A02060702" pitchFamily="82" charset="0"/>
              </a:rPr>
              <a:t>kruszewska</a:t>
            </a:r>
            <a:r>
              <a:rPr lang="pl-PL" dirty="0" smtClean="0">
                <a:latin typeface="Algerian" panose="04020705040A02060702" pitchFamily="82" charset="0"/>
              </a:rPr>
              <a:t> </a:t>
            </a:r>
            <a:r>
              <a:rPr lang="pl-PL" b="1" dirty="0" smtClean="0">
                <a:latin typeface="Algerian" panose="04020705040A02060702" pitchFamily="82" charset="0"/>
              </a:rPr>
              <a:t>– </a:t>
            </a:r>
            <a:r>
              <a:rPr lang="pl-PL" dirty="0" smtClean="0">
                <a:latin typeface="Algerian" panose="04020705040A02060702" pitchFamily="82" charset="0"/>
              </a:rPr>
              <a:t>Krzesło muszelka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8235" y="277856"/>
            <a:ext cx="4144471" cy="5323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80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663" y="5247185"/>
            <a:ext cx="11357534" cy="15070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The House of Solid Gold</a:t>
            </a: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pl-PL" dirty="0" smtClean="0">
                <a:latin typeface="Algerian" panose="04020705040A02060702" pitchFamily="82" charset="0"/>
              </a:rPr>
              <a:t>– Najbardziej luksusowe szachy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8557" y="415343"/>
            <a:ext cx="5182254" cy="4727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5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lgerian" panose="04020705040A02060702" pitchFamily="82" charset="0"/>
              </a:rPr>
              <a:t>O autorze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Nazywam się Przemysław Kordowski. Uczęszczam do TTI w Toruniu. Mam 16 lat. Interesuję się polityką, filozofią i historią. Mieszkam </a:t>
            </a:r>
            <a:br>
              <a:rPr lang="pl-PL" dirty="0" smtClean="0"/>
            </a:br>
            <a:r>
              <a:rPr lang="pl-PL" dirty="0" smtClean="0"/>
              <a:t>w Chełmży. </a:t>
            </a:r>
          </a:p>
          <a:p>
            <a:pPr marL="0" indent="0" algn="just">
              <a:buNone/>
            </a:pPr>
            <a:r>
              <a:rPr lang="pl-PL" dirty="0" smtClean="0"/>
              <a:t>Wybrane przeze mnie dzieła sztuki użytkowej z jednej strony przeznaczone są do codziennego użytku, a z drugiej </a:t>
            </a:r>
            <a:r>
              <a:rPr lang="pl-PL" smtClean="0"/>
              <a:t>– wnoszą </a:t>
            </a:r>
            <a:br>
              <a:rPr lang="pl-PL" smtClean="0"/>
            </a:br>
            <a:r>
              <a:rPr lang="pl-PL" smtClean="0"/>
              <a:t>w </a:t>
            </a:r>
            <a:r>
              <a:rPr lang="pl-PL" dirty="0" smtClean="0"/>
              <a:t>codzienność trochę luksusu.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781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350933"/>
            <a:ext cx="9966616" cy="1507067"/>
          </a:xfrm>
        </p:spPr>
        <p:txBody>
          <a:bodyPr/>
          <a:lstStyle/>
          <a:p>
            <a:r>
              <a:rPr lang="pl-PL" dirty="0" smtClean="0">
                <a:latin typeface="Algerian" panose="04020705040A02060702" pitchFamily="82" charset="0"/>
              </a:rPr>
              <a:t>STÓŁ</a:t>
            </a:r>
            <a:r>
              <a:rPr lang="pl-P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dirty="0" smtClean="0">
                <a:latin typeface="Algerian" panose="04020705040A02060702" pitchFamily="82" charset="0"/>
              </a:rPr>
              <a:t>Pylon </a:t>
            </a:r>
            <a:r>
              <a:rPr lang="pl-PL" dirty="0" err="1" smtClean="0">
                <a:latin typeface="Algerian" panose="04020705040A02060702" pitchFamily="82" charset="0"/>
              </a:rPr>
              <a:t>Dining</a:t>
            </a:r>
            <a:r>
              <a:rPr lang="pl-PL" dirty="0" smtClean="0">
                <a:latin typeface="Algerian" panose="04020705040A02060702" pitchFamily="82" charset="0"/>
              </a:rPr>
              <a:t> – Projekt </a:t>
            </a:r>
            <a:r>
              <a:rPr lang="pl-PL" dirty="0" err="1" smtClean="0">
                <a:latin typeface="Algerian" panose="04020705040A02060702" pitchFamily="82" charset="0"/>
              </a:rPr>
              <a:t>toma</a:t>
            </a:r>
            <a:r>
              <a:rPr lang="pl-PL" dirty="0" smtClean="0">
                <a:latin typeface="Algerian" panose="04020705040A02060702" pitchFamily="82" charset="0"/>
              </a:rPr>
              <a:t> </a:t>
            </a:r>
            <a:r>
              <a:rPr lang="pl-PL" dirty="0" err="1" smtClean="0">
                <a:latin typeface="Algerian" panose="04020705040A02060702" pitchFamily="82" charset="0"/>
              </a:rPr>
              <a:t>dixona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032" t="21642" r="8874" b="19584"/>
          <a:stretch/>
        </p:blipFill>
        <p:spPr>
          <a:xfrm>
            <a:off x="1340241" y="462094"/>
            <a:ext cx="7711943" cy="4496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95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5054002"/>
            <a:ext cx="8534400" cy="1507067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Algerian" panose="04020705040A02060702" pitchFamily="82" charset="0"/>
              </a:rPr>
              <a:t>Krzesło </a:t>
            </a:r>
            <a:r>
              <a:rPr lang="pl-PL" b="1" dirty="0" err="1" smtClean="0">
                <a:latin typeface="Algerian" panose="04020705040A02060702" pitchFamily="82" charset="0"/>
              </a:rPr>
              <a:t>fugu</a:t>
            </a:r>
            <a:r>
              <a:rPr lang="pl-PL" b="1" dirty="0" smtClean="0">
                <a:latin typeface="Algerian" panose="04020705040A02060702" pitchFamily="82" charset="0"/>
              </a:rPr>
              <a:t> – Jasper </a:t>
            </a:r>
            <a:r>
              <a:rPr lang="pl-PL" b="1" dirty="0">
                <a:latin typeface="Algerian" panose="04020705040A02060702" pitchFamily="82" charset="0"/>
              </a:rPr>
              <a:t>Morrison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096" y="685800"/>
            <a:ext cx="4822633" cy="3614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3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350933"/>
            <a:ext cx="8534400" cy="1507067"/>
          </a:xfrm>
        </p:spPr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A.A.T.C – </a:t>
            </a:r>
            <a:r>
              <a:rPr lang="pl-PL" dirty="0" err="1" smtClean="0">
                <a:latin typeface="Algerian" panose="04020705040A02060702" pitchFamily="82" charset="0"/>
              </a:rPr>
              <a:t>Karim</a:t>
            </a:r>
            <a:r>
              <a:rPr lang="pl-PL" dirty="0" smtClean="0">
                <a:latin typeface="Algerian" panose="04020705040A02060702" pitchFamily="82" charset="0"/>
              </a:rPr>
              <a:t> </a:t>
            </a:r>
            <a:r>
              <a:rPr lang="pl-PL" dirty="0" err="1" smtClean="0">
                <a:latin typeface="Algerian" panose="04020705040A02060702" pitchFamily="82" charset="0"/>
              </a:rPr>
              <a:t>Rashid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9256" y="389586"/>
            <a:ext cx="6248879" cy="454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04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91" y="5350933"/>
            <a:ext cx="11035563" cy="1507067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lgerian" panose="04020705040A02060702" pitchFamily="82" charset="0"/>
              </a:rPr>
              <a:t>Kultowa wyciskarka do </a:t>
            </a:r>
            <a:r>
              <a:rPr lang="pl-PL" dirty="0" smtClean="0">
                <a:latin typeface="Algerian" panose="04020705040A02060702" pitchFamily="82" charset="0"/>
              </a:rPr>
              <a:t>cytryn</a:t>
            </a:r>
            <a:r>
              <a:rPr lang="pl-PL" b="1" dirty="0" smtClean="0">
                <a:latin typeface="Algerian" panose="04020705040A02060702" pitchFamily="82" charset="0"/>
              </a:rPr>
              <a:t> –</a:t>
            </a:r>
            <a:r>
              <a:rPr lang="pl-PL" dirty="0" smtClean="0">
                <a:latin typeface="Algerian" panose="04020705040A02060702" pitchFamily="82" charset="0"/>
              </a:rPr>
              <a:t> </a:t>
            </a:r>
            <a:r>
              <a:rPr lang="pl-PL" b="1" dirty="0">
                <a:latin typeface="Algerian" panose="04020705040A02060702" pitchFamily="82" charset="0"/>
              </a:rPr>
              <a:t>Philippe </a:t>
            </a:r>
            <a:r>
              <a:rPr lang="pl-PL" b="1" dirty="0" err="1">
                <a:latin typeface="Algerian" panose="04020705040A02060702" pitchFamily="82" charset="0"/>
              </a:rPr>
              <a:t>Starck</a:t>
            </a:r>
            <a:r>
              <a:rPr lang="pl-PL" b="1" dirty="0">
                <a:latin typeface="Algerian" panose="04020705040A02060702" pitchFamily="82" charset="0"/>
              </a:rPr>
              <a:t> </a:t>
            </a:r>
            <a:r>
              <a:rPr lang="pl-PL" b="1" dirty="0"/>
              <a:t/>
            </a:r>
            <a:br>
              <a:rPr lang="pl-PL" b="1" dirty="0"/>
            </a:b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6683" y="415342"/>
            <a:ext cx="5975796" cy="4481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17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5247186"/>
            <a:ext cx="8534400" cy="1507067"/>
          </a:xfrm>
        </p:spPr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Ceramika ludowa z </a:t>
            </a:r>
            <a:r>
              <a:rPr lang="pl-PL" smtClean="0">
                <a:latin typeface="Algerian" panose="04020705040A02060702" pitchFamily="82" charset="0"/>
              </a:rPr>
              <a:t>bolesławca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0359" y="685799"/>
            <a:ext cx="6246818" cy="4164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09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424" y="5247185"/>
            <a:ext cx="10198436" cy="1507067"/>
          </a:xfrm>
        </p:spPr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Bartosz mucha – dmuchane godło polski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0170" y="672921"/>
            <a:ext cx="5510876" cy="4334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04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09" y="5350933"/>
            <a:ext cx="10185557" cy="1507067"/>
          </a:xfrm>
        </p:spPr>
        <p:txBody>
          <a:bodyPr/>
          <a:lstStyle/>
          <a:p>
            <a:pPr algn="ctr"/>
            <a:r>
              <a:rPr lang="pl-PL" dirty="0" smtClean="0">
                <a:latin typeface="Algerian" panose="04020705040A02060702" pitchFamily="82" charset="0"/>
              </a:rPr>
              <a:t>Marka </a:t>
            </a:r>
            <a:r>
              <a:rPr lang="pl-PL" dirty="0" err="1" smtClean="0">
                <a:latin typeface="Algerian" panose="04020705040A02060702" pitchFamily="82" charset="0"/>
              </a:rPr>
              <a:t>poorex</a:t>
            </a:r>
            <a:r>
              <a:rPr lang="pl-PL" dirty="0" smtClean="0">
                <a:latin typeface="Algerian" panose="04020705040A02060702" pitchFamily="82" charset="0"/>
              </a:rPr>
              <a:t> – Spinacz do bielizny </a:t>
            </a:r>
            <a:r>
              <a:rPr lang="pl-PL" dirty="0" err="1" smtClean="0">
                <a:latin typeface="Algerian" panose="04020705040A02060702" pitchFamily="82" charset="0"/>
              </a:rPr>
              <a:t>usb</a:t>
            </a:r>
            <a:r>
              <a:rPr lang="pl-PL" dirty="0" smtClean="0">
                <a:latin typeface="Algerian" panose="04020705040A02060702" pitchFamily="82" charset="0"/>
              </a:rPr>
              <a:t> 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29" y="428223"/>
            <a:ext cx="6337101" cy="4452870"/>
          </a:xfrm>
        </p:spPr>
      </p:pic>
    </p:spTree>
    <p:extLst>
      <p:ext uri="{BB962C8B-B14F-4D97-AF65-F5344CB8AC3E}">
        <p14:creationId xmlns="" xmlns:p14="http://schemas.microsoft.com/office/powerpoint/2010/main" val="11980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783" y="5247186"/>
            <a:ext cx="8534400" cy="1507067"/>
          </a:xfrm>
        </p:spPr>
        <p:txBody>
          <a:bodyPr/>
          <a:lstStyle/>
          <a:p>
            <a:pPr algn="ctr"/>
            <a:r>
              <a:rPr lang="pl-PL" dirty="0" err="1" smtClean="0">
                <a:latin typeface="Algerian" panose="04020705040A02060702" pitchFamily="82" charset="0"/>
              </a:rPr>
              <a:t>Bambino</a:t>
            </a:r>
            <a:r>
              <a:rPr lang="pl-PL" dirty="0" smtClean="0">
                <a:latin typeface="Algerian" panose="04020705040A02060702" pitchFamily="82" charset="0"/>
              </a:rPr>
              <a:t> – gramofon </a:t>
            </a:r>
            <a:r>
              <a:rPr lang="pl-PL" dirty="0" err="1" smtClean="0">
                <a:latin typeface="Algerian" panose="04020705040A02060702" pitchFamily="82" charset="0"/>
              </a:rPr>
              <a:t>bambino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2189" y="346285"/>
            <a:ext cx="4594677" cy="4733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26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Wycin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189</TotalTime>
  <Words>88</Words>
  <Application>Microsoft Office PowerPoint</Application>
  <PresentationFormat>Niestandardowy</PresentationFormat>
  <Paragraphs>16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Wycinek</vt:lpstr>
      <vt:lpstr>Sztuka użytkowa</vt:lpstr>
      <vt:lpstr>STÓŁ Pylon Dining – Projekt toma dixona</vt:lpstr>
      <vt:lpstr>Krzesło fugu – Jasper Morrison </vt:lpstr>
      <vt:lpstr>A.A.T.C – Karim Rashid</vt:lpstr>
      <vt:lpstr>Kultowa wyciskarka do cytryn – Philippe Starck  </vt:lpstr>
      <vt:lpstr>Ceramika ludowa z bolesławca</vt:lpstr>
      <vt:lpstr>Bartosz mucha – dmuchane godło polski</vt:lpstr>
      <vt:lpstr>Marka poorex – Spinacz do bielizny usb </vt:lpstr>
      <vt:lpstr>Bambino – gramofon bambino</vt:lpstr>
      <vt:lpstr>Teresa kruszewska – Krzesło muszelka</vt:lpstr>
      <vt:lpstr>The House of Solid Gold – Najbardziej luksusowe szachy</vt:lpstr>
      <vt:lpstr>O autorze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Sztuka użytkowa</dc:title>
  <dc:creator>KlasaTTI</dc:creator>
  <cp:lastModifiedBy>Alex</cp:lastModifiedBy>
  <cp:revision>17</cp:revision>
  <dcterms:created xsi:type="dcterms:W3CDTF">2020-05-24T13:23:07Z</dcterms:created>
  <dcterms:modified xsi:type="dcterms:W3CDTF">2020-06-04T09:13:05Z</dcterms:modified>
</cp:coreProperties>
</file>